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7" r:id="rId4"/>
    <p:sldId id="260" r:id="rId5"/>
    <p:sldId id="261" r:id="rId6"/>
    <p:sldId id="262" r:id="rId7"/>
    <p:sldId id="258" r:id="rId8"/>
    <p:sldId id="259" r:id="rId9"/>
    <p:sldId id="263" r:id="rId10"/>
    <p:sldId id="277" r:id="rId11"/>
    <p:sldId id="275" r:id="rId12"/>
    <p:sldId id="274" r:id="rId13"/>
    <p:sldId id="273" r:id="rId14"/>
    <p:sldId id="272" r:id="rId15"/>
    <p:sldId id="271" r:id="rId16"/>
    <p:sldId id="270" r:id="rId17"/>
    <p:sldId id="269" r:id="rId18"/>
    <p:sldId id="268" r:id="rId19"/>
    <p:sldId id="265" r:id="rId20"/>
    <p:sldId id="264" r:id="rId21"/>
    <p:sldId id="299" r:id="rId22"/>
    <p:sldId id="298" r:id="rId23"/>
    <p:sldId id="297" r:id="rId24"/>
    <p:sldId id="296" r:id="rId25"/>
    <p:sldId id="295" r:id="rId26"/>
    <p:sldId id="294" r:id="rId27"/>
    <p:sldId id="293" r:id="rId28"/>
    <p:sldId id="292" r:id="rId29"/>
    <p:sldId id="291" r:id="rId30"/>
    <p:sldId id="290" r:id="rId31"/>
    <p:sldId id="289" r:id="rId32"/>
    <p:sldId id="288" r:id="rId33"/>
    <p:sldId id="287" r:id="rId34"/>
    <p:sldId id="286" r:id="rId35"/>
    <p:sldId id="285" r:id="rId36"/>
    <p:sldId id="284" r:id="rId37"/>
    <p:sldId id="283" r:id="rId38"/>
    <p:sldId id="281" r:id="rId3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1FBB-7C5A-475B-BD48-8561AA61A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9412A-010B-4095-BB61-790E47058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81753-A7A6-494B-85F0-65103EB56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F9D2-D520-4CAA-8BBB-EF9C8D4E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4CC9D-F679-47F8-9B9C-BBE653EC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5224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6C5F-3461-4E9B-9D1B-212F0DD3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94582-76F8-459D-A7D0-11AC206FB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6FCC-B9DB-481B-9382-978A1F2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293-28A5-442B-AF91-878F2DBD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719FA-8847-4A20-97F2-59883FE9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7257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9A35B-D8D3-4486-A97B-F1AF4F65B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DB6DA-C9BA-4240-A899-C8A7DBC14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F4C2C-3E7E-4E49-9BF1-317AEB62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C853F-B2AE-432E-BBDF-A5C4CA31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6B9BF-FC4F-423A-8A7C-EF9908A4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8812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545A-5578-4D97-87D7-EECE81D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3215-AAC3-4D66-89B0-24A304096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B23CE-908A-413E-99D9-7CD64B61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791C6-E560-411F-AFDA-9BD979C7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31472-1325-48C1-A81A-26004384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842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1910-6024-4677-8BDB-0A733A59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988E7-053C-45F2-9513-488EA82C6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F8B2-FF85-4F55-8A29-8421D1A4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933A-555F-4516-80C0-EEF10EC2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18D0-0C6C-484E-B03A-4A2DB702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6048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B2EB-97E3-4429-926E-881587A9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FB16-3483-41D5-A178-5A05A1D33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922F1-9163-4518-99DE-1E9DEC2AD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07FE6-1209-496F-BFCF-6D6098F1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924DB-20BD-4010-9710-CC8874A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E042E-23C5-49AA-898E-7AEC2659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2313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388E-14C0-40F7-AF7E-C2E1C0A8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D16C-CFC4-4D94-BD0A-9F5F199AA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3E24E-4995-4DD1-A832-EDD9CABE1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EFBF3-32F6-45D5-8CA5-B77716E34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54AA6-2B3E-4295-A4E6-087B8099E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6BDF9-9EB6-490F-A73A-CE5C9913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FCF58-7A49-4173-9409-2EF7EADF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3A09D-CA07-49B7-B1B0-E31C56B4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97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5587-F479-482D-933B-FA3FE505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9998C-B44A-41FF-B894-61F8DA5E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E55AC-A052-433D-83A6-DD4B183C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18BC1-026A-4478-9B81-8DEBAE06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087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F1650-84D7-4E72-9527-D712B4F1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87DAC-6ADB-4DAE-BC5D-FE881C76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2A55-8F0B-4F0A-84B4-4B389099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9054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A439-2B2C-4DBC-BE3A-6C7432F9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0B381-23F5-4C93-A8A4-8FA29AD3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187F6-6002-429C-AAA0-D9B09C932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013C0-EC33-4426-8E62-39724FF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1FA7F-6FA4-424E-A456-009E8513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5DFE0-210A-4289-BA8F-4988EF6D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507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800A-CCF4-43E4-9B2D-2491DBCF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D2458-C607-4583-9516-BEA570CD6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E6B44-87AC-40EC-BC9F-466A413D9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32539-4793-4F53-BC62-8FF3815F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6E25A-142D-453D-B6F6-221C530B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004F6-EF3C-4BAC-83BF-E61F687E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312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932E3-1A91-4C7F-ADF5-D8E39FB5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8E395-1FF4-4BB5-BC9B-0B493399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CC4E-B1DE-4817-AB8A-F6C6074DF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9D593-F7AF-466E-BB7B-573D8155EAB6}" type="datetimeFigureOut">
              <a:rPr lang="en-PK" smtClean="0"/>
              <a:t>18/10/2021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F13F9-0341-472D-90F2-FF9AA9DDE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71CD-3CA5-4EA5-8D0C-B20129EB1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3AFD6-C5DA-41B9-A9EA-FA8E60BD7E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8672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FD72-696F-4E8E-AC67-51B6BE1F9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Linear Arrays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0238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9CDC4-98EE-4CDD-938A-5A6CA692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9" t="17897" r="30708" b="14209"/>
          <a:stretch/>
        </p:blipFill>
        <p:spPr>
          <a:xfrm>
            <a:off x="2906972" y="1102057"/>
            <a:ext cx="6223379" cy="46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2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DE65B-BEF7-4CC1-8EED-81117BF0A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5" t="17901" r="24213" b="16595"/>
          <a:stretch/>
        </p:blipFill>
        <p:spPr>
          <a:xfrm>
            <a:off x="3070746" y="1183943"/>
            <a:ext cx="6414448" cy="44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7AC89-16ED-44D7-A344-958E34135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t="28870" r="25112" b="8413"/>
          <a:stretch/>
        </p:blipFill>
        <p:spPr>
          <a:xfrm>
            <a:off x="2729553" y="1170295"/>
            <a:ext cx="6318914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2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04AA0A-045C-407E-8B9A-C25B0196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19696" r="24435" b="21171"/>
          <a:stretch/>
        </p:blipFill>
        <p:spPr>
          <a:xfrm>
            <a:off x="2929719" y="1006522"/>
            <a:ext cx="6332561" cy="40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265D4-A493-420D-A023-B54FDC1D6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8" t="20100" r="24776" b="11442"/>
          <a:stretch/>
        </p:blipFill>
        <p:spPr>
          <a:xfrm>
            <a:off x="2743201" y="1081584"/>
            <a:ext cx="6441744" cy="4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5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D53C4-0577-4665-8D33-9ED7DB8E6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20309" r="24665" b="7816"/>
          <a:stretch/>
        </p:blipFill>
        <p:spPr>
          <a:xfrm>
            <a:off x="2929719" y="965579"/>
            <a:ext cx="6332561" cy="49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FC106-8413-4E8A-A396-71009BE0D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2" t="24878" r="24440" b="12405"/>
          <a:stretch/>
        </p:blipFill>
        <p:spPr>
          <a:xfrm>
            <a:off x="2868304" y="1279477"/>
            <a:ext cx="6455391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E90271-046A-4FCC-9577-FDB2B36BC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9" t="25286" r="25896" b="8413"/>
          <a:stretch/>
        </p:blipFill>
        <p:spPr>
          <a:xfrm>
            <a:off x="2909247" y="1023584"/>
            <a:ext cx="6373506" cy="45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60FFC-B9DE-40C6-9F49-B795FFF38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t="23644" r="30149" b="6272"/>
          <a:stretch/>
        </p:blipFill>
        <p:spPr>
          <a:xfrm>
            <a:off x="18197" y="0"/>
            <a:ext cx="5008728" cy="5404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2FB9EF-B46D-42A1-909E-6EEF1E2A1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2" t="14335" r="42575" b="12196"/>
          <a:stretch/>
        </p:blipFill>
        <p:spPr>
          <a:xfrm>
            <a:off x="4858603" y="1426191"/>
            <a:ext cx="4067033" cy="5036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9B8EC-E18D-4F10-807A-B05CDED48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16924" r="50970" b="11200"/>
          <a:stretch/>
        </p:blipFill>
        <p:spPr>
          <a:xfrm>
            <a:off x="8848299" y="238835"/>
            <a:ext cx="3343701" cy="49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0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E7528-EC5D-49C2-B7A2-46B0F31F2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22052" r="24776" b="10652"/>
          <a:stretch/>
        </p:blipFill>
        <p:spPr>
          <a:xfrm>
            <a:off x="2854656" y="1009935"/>
            <a:ext cx="6482688" cy="46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8F3D51A7-039E-4975-A5F6-871413ABF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08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F4E44-8940-4476-9A77-A089CB031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1" t="22499" r="34739" b="8413"/>
          <a:stretch/>
        </p:blipFill>
        <p:spPr>
          <a:xfrm>
            <a:off x="3261813" y="1061113"/>
            <a:ext cx="5063321" cy="47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6C343-157F-4756-83DE-5FF231897338}"/>
              </a:ext>
            </a:extLst>
          </p:cNvPr>
          <p:cNvSpPr txBox="1"/>
          <p:nvPr/>
        </p:nvSpPr>
        <p:spPr>
          <a:xfrm>
            <a:off x="2770495" y="3044279"/>
            <a:ext cx="6373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Dynamic Arrays</a:t>
            </a:r>
            <a:endParaRPr lang="en-PK" sz="4400" dirty="0"/>
          </a:p>
        </p:txBody>
      </p:sp>
    </p:spTree>
    <p:extLst>
      <p:ext uri="{BB962C8B-B14F-4D97-AF65-F5344CB8AC3E}">
        <p14:creationId xmlns:p14="http://schemas.microsoft.com/office/powerpoint/2010/main" val="423113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B25FD-7AD2-4760-A372-7B20CFDB6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t="14883" r="31828" b="29168"/>
          <a:stretch/>
        </p:blipFill>
        <p:spPr>
          <a:xfrm>
            <a:off x="2752298" y="1037230"/>
            <a:ext cx="6687403" cy="44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769AA-EDB6-4010-A72B-46DF44B3F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t="15481" r="28806" b="29368"/>
          <a:stretch/>
        </p:blipFill>
        <p:spPr>
          <a:xfrm>
            <a:off x="2936543" y="1037229"/>
            <a:ext cx="6318914" cy="4476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19BDC1-09F0-409A-9A31-0E7E205DED18}"/>
              </a:ext>
            </a:extLst>
          </p:cNvPr>
          <p:cNvSpPr/>
          <p:nvPr/>
        </p:nvSpPr>
        <p:spPr>
          <a:xfrm>
            <a:off x="8775519" y="1037229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88168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8B6813-ACC8-4570-AC4C-8B80BE535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6" t="14885" r="31157" b="29167"/>
          <a:stretch/>
        </p:blipFill>
        <p:spPr>
          <a:xfrm>
            <a:off x="3502925" y="996286"/>
            <a:ext cx="5186149" cy="38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5BBBF-77F8-4037-B3EC-B779B1B8F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8" t="15481" r="30933" b="28572"/>
          <a:stretch/>
        </p:blipFill>
        <p:spPr>
          <a:xfrm>
            <a:off x="3220872" y="1064525"/>
            <a:ext cx="5199797" cy="38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8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D5DE0A-C2B5-4226-A746-A7B3C77C8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t="15282" r="31493" b="30562"/>
          <a:stretch/>
        </p:blipFill>
        <p:spPr>
          <a:xfrm>
            <a:off x="3248167" y="1050878"/>
            <a:ext cx="5104264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7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A9009-A085-4D98-A278-AB6F805AE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0" t="15330" r="32164" b="28722"/>
          <a:stretch/>
        </p:blipFill>
        <p:spPr>
          <a:xfrm>
            <a:off x="3234518" y="1050878"/>
            <a:ext cx="5036025" cy="38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85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92E22F-B9D6-4592-AF13-D4E8408AC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0" t="15481" r="28806" b="30563"/>
          <a:stretch/>
        </p:blipFill>
        <p:spPr>
          <a:xfrm>
            <a:off x="3234519" y="1064526"/>
            <a:ext cx="5445458" cy="36985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F4CE-D82C-4E1D-8AEF-6054CE1C58A5}"/>
              </a:ext>
            </a:extLst>
          </p:cNvPr>
          <p:cNvSpPr/>
          <p:nvPr/>
        </p:nvSpPr>
        <p:spPr>
          <a:xfrm>
            <a:off x="8311487" y="1064526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9242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962B1-57DA-4409-8102-C440A143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9" t="15132" r="28470" b="29518"/>
          <a:stretch/>
        </p:blipFill>
        <p:spPr>
          <a:xfrm>
            <a:off x="3234519" y="1037230"/>
            <a:ext cx="5486400" cy="37940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12CDFD-DBA5-4E70-9ED0-745ACF697F96}"/>
              </a:ext>
            </a:extLst>
          </p:cNvPr>
          <p:cNvSpPr/>
          <p:nvPr/>
        </p:nvSpPr>
        <p:spPr>
          <a:xfrm>
            <a:off x="8352429" y="1037230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7907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5152E-DCF4-4C21-B532-A921D5E5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3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0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50242-6018-445B-A58D-7D89F8C23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15481" r="27910" b="30762"/>
          <a:stretch/>
        </p:blipFill>
        <p:spPr>
          <a:xfrm>
            <a:off x="3179928" y="1064526"/>
            <a:ext cx="5609230" cy="3684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C2C715-C0B5-4B0E-B911-26464A5A8CBD}"/>
              </a:ext>
            </a:extLst>
          </p:cNvPr>
          <p:cNvSpPr/>
          <p:nvPr/>
        </p:nvSpPr>
        <p:spPr>
          <a:xfrm>
            <a:off x="8420668" y="1064526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783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88784-6999-420B-9DDE-4F565B151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8" t="15729" r="27911" b="29518"/>
          <a:stretch/>
        </p:blipFill>
        <p:spPr>
          <a:xfrm>
            <a:off x="3220872" y="1078173"/>
            <a:ext cx="5568286" cy="3753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2F53B-D802-470E-A4BF-5A5C10B96206}"/>
              </a:ext>
            </a:extLst>
          </p:cNvPr>
          <p:cNvSpPr/>
          <p:nvPr/>
        </p:nvSpPr>
        <p:spPr>
          <a:xfrm>
            <a:off x="8420668" y="1078173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66417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54B98-66CE-4217-94CE-9BCA9213C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t="15330" r="27911" b="36885"/>
          <a:stretch/>
        </p:blipFill>
        <p:spPr>
          <a:xfrm>
            <a:off x="3275463" y="1050879"/>
            <a:ext cx="5513696" cy="32754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D8FF5-7A87-4588-B282-225F61436044}"/>
              </a:ext>
            </a:extLst>
          </p:cNvPr>
          <p:cNvSpPr/>
          <p:nvPr/>
        </p:nvSpPr>
        <p:spPr>
          <a:xfrm>
            <a:off x="8420669" y="1050879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46873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E2199C-2C3C-41CB-8EE6-AB19E3C90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7" t="15680" r="28582" b="27576"/>
          <a:stretch/>
        </p:blipFill>
        <p:spPr>
          <a:xfrm>
            <a:off x="3289110" y="1078174"/>
            <a:ext cx="5418162" cy="3889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55DC9-864F-462C-B191-342ABE71B135}"/>
              </a:ext>
            </a:extLst>
          </p:cNvPr>
          <p:cNvSpPr/>
          <p:nvPr/>
        </p:nvSpPr>
        <p:spPr>
          <a:xfrm>
            <a:off x="8338782" y="1078174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2136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28A307-7DE2-4F77-A395-35C68B422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6" t="15879" r="26716" b="27377"/>
          <a:stretch/>
        </p:blipFill>
        <p:spPr>
          <a:xfrm>
            <a:off x="3257266" y="1091822"/>
            <a:ext cx="5677468" cy="3889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10D2C9-5B2A-4BA9-B905-D0CAECB04673}"/>
              </a:ext>
            </a:extLst>
          </p:cNvPr>
          <p:cNvSpPr/>
          <p:nvPr/>
        </p:nvSpPr>
        <p:spPr>
          <a:xfrm>
            <a:off x="8338791" y="1091822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28010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D5BBCA-441B-4990-9324-D933D75AB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t="15481" r="28582" b="27576"/>
          <a:stretch/>
        </p:blipFill>
        <p:spPr>
          <a:xfrm>
            <a:off x="3248167" y="1064526"/>
            <a:ext cx="5459106" cy="39032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BDA615-0939-4866-B101-9AB3590E556A}"/>
              </a:ext>
            </a:extLst>
          </p:cNvPr>
          <p:cNvSpPr/>
          <p:nvPr/>
        </p:nvSpPr>
        <p:spPr>
          <a:xfrm>
            <a:off x="8338783" y="1064526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55045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7E137-2A9D-437A-9485-827078188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0" t="15282" r="28358" b="27576"/>
          <a:stretch/>
        </p:blipFill>
        <p:spPr>
          <a:xfrm>
            <a:off x="3234518" y="1050878"/>
            <a:ext cx="5500049" cy="3916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D06594-3ACB-46DB-AC2C-2A27433F1DBE}"/>
              </a:ext>
            </a:extLst>
          </p:cNvPr>
          <p:cNvSpPr/>
          <p:nvPr/>
        </p:nvSpPr>
        <p:spPr>
          <a:xfrm>
            <a:off x="8366077" y="1050878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543185-DE50-4782-B5CB-CFE15FDE7B39}"/>
              </a:ext>
            </a:extLst>
          </p:cNvPr>
          <p:cNvSpPr/>
          <p:nvPr/>
        </p:nvSpPr>
        <p:spPr>
          <a:xfrm>
            <a:off x="6908041" y="2794378"/>
            <a:ext cx="1826526" cy="1095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7641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6FE2E-6CA5-4AFB-B1E9-6C29EA45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t="14883" r="31940" b="27974"/>
          <a:stretch/>
        </p:blipFill>
        <p:spPr>
          <a:xfrm>
            <a:off x="2363337" y="887103"/>
            <a:ext cx="7465325" cy="47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AE527-952A-48A7-B78B-E3B0964F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t="15481" r="28918" b="29169"/>
          <a:stretch/>
        </p:blipFill>
        <p:spPr>
          <a:xfrm>
            <a:off x="2961574" y="313899"/>
            <a:ext cx="6155140" cy="3794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A4EF0-BDA0-4E7C-AF77-108F6490C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4" t="25236" r="28358" b="32554"/>
          <a:stretch/>
        </p:blipFill>
        <p:spPr>
          <a:xfrm>
            <a:off x="2961574" y="3220872"/>
            <a:ext cx="6155140" cy="28933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7009FA-B0DB-425D-9AD6-C7CF7E6A1CE9}"/>
              </a:ext>
            </a:extLst>
          </p:cNvPr>
          <p:cNvSpPr/>
          <p:nvPr/>
        </p:nvSpPr>
        <p:spPr>
          <a:xfrm>
            <a:off x="8748224" y="313899"/>
            <a:ext cx="736979" cy="429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09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DBD83-CEAE-4590-B959-4E186253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F87EE-3D59-4D92-BAB2-94D39B42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03126" cy="69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DD7DB-4AA1-492A-B4AA-F151E9242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4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C0C55-0893-40AD-8E86-C37ABB11D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840F8-04FC-4EAB-A40B-26EA9106D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7137649-C165-4F3D-BE42-851C7C7B6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20085" r="23097" b="9831"/>
          <a:stretch/>
        </p:blipFill>
        <p:spPr>
          <a:xfrm>
            <a:off x="2210937" y="928048"/>
            <a:ext cx="7915702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3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</Words>
  <Application>Microsoft Office PowerPoint</Application>
  <PresentationFormat>Widescreen</PresentationFormat>
  <Paragraphs>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Linear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 Algorithms</dc:title>
  <dc:creator>Zafar Iqbal</dc:creator>
  <cp:lastModifiedBy>Zafar Iqbal</cp:lastModifiedBy>
  <cp:revision>16</cp:revision>
  <dcterms:created xsi:type="dcterms:W3CDTF">2019-10-17T06:18:06Z</dcterms:created>
  <dcterms:modified xsi:type="dcterms:W3CDTF">2021-10-18T05:17:22Z</dcterms:modified>
</cp:coreProperties>
</file>